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8" r:id="rId4"/>
    <p:sldId id="267" r:id="rId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EA562E"/>
    <a:srgbClr val="595959"/>
    <a:srgbClr val="9D9D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9" autoAdjust="0"/>
    <p:restoredTop sz="94660"/>
  </p:normalViewPr>
  <p:slideViewPr>
    <p:cSldViewPr snapToGrid="0">
      <p:cViewPr varScale="1">
        <p:scale>
          <a:sx n="69" d="100"/>
          <a:sy n="69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esent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25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incip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66020" cy="2500132"/>
          </a:xfrm>
          <a:prstGeom prst="rect">
            <a:avLst/>
          </a:prstGeom>
        </p:spPr>
      </p:pic>
      <p:sp>
        <p:nvSpPr>
          <p:cNvPr id="10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6318607" y="618500"/>
            <a:ext cx="4243477" cy="1509712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solidFill>
                  <a:srgbClr val="9D9D9C"/>
                </a:solidFill>
                <a:latin typeface="Futura-Bold" pitchFamily="2" charset="0"/>
              </a:defRPr>
            </a:lvl1pPr>
            <a:lvl2pPr>
              <a:defRPr sz="4000">
                <a:latin typeface="Futura-Bold" pitchFamily="2" charset="0"/>
              </a:defRPr>
            </a:lvl2pPr>
            <a:lvl3pPr>
              <a:defRPr sz="3600">
                <a:latin typeface="Futura-Bold" pitchFamily="2" charset="0"/>
              </a:defRPr>
            </a:lvl3pPr>
            <a:lvl4pPr>
              <a:defRPr sz="3200">
                <a:latin typeface="Futura-Bold" pitchFamily="2" charset="0"/>
              </a:defRPr>
            </a:lvl4pPr>
            <a:lvl5pPr>
              <a:defRPr sz="3200">
                <a:latin typeface="Futura-Bold" pitchFamily="2" charset="0"/>
              </a:defRPr>
            </a:lvl5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/>
          </p:nvPr>
        </p:nvSpPr>
        <p:spPr>
          <a:xfrm>
            <a:off x="838200" y="3441700"/>
            <a:ext cx="10217150" cy="2735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5288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princip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75"/>
            <a:ext cx="5966020" cy="2511531"/>
          </a:xfrm>
          <a:prstGeom prst="rect">
            <a:avLst/>
          </a:prstGeom>
        </p:spPr>
      </p:pic>
      <p:sp>
        <p:nvSpPr>
          <p:cNvPr id="11" name="Marcador de texto 9"/>
          <p:cNvSpPr>
            <a:spLocks noGrp="1"/>
          </p:cNvSpPr>
          <p:nvPr>
            <p:ph type="body" sz="quarter" idx="10" hasCustomPrompt="1"/>
          </p:nvPr>
        </p:nvSpPr>
        <p:spPr>
          <a:xfrm>
            <a:off x="6318607" y="618500"/>
            <a:ext cx="4243477" cy="1509712"/>
          </a:xfrm>
        </p:spPr>
        <p:txBody>
          <a:bodyPr>
            <a:noAutofit/>
          </a:bodyPr>
          <a:lstStyle>
            <a:lvl1pPr marL="0" indent="0" algn="ctr">
              <a:buNone/>
              <a:defRPr sz="4000" baseline="0">
                <a:solidFill>
                  <a:srgbClr val="9D9D9C"/>
                </a:solidFill>
                <a:latin typeface="Futura-Bold" pitchFamily="2" charset="0"/>
              </a:defRPr>
            </a:lvl1pPr>
            <a:lvl2pPr>
              <a:defRPr sz="4000">
                <a:latin typeface="Futura-Bold" pitchFamily="2" charset="0"/>
              </a:defRPr>
            </a:lvl2pPr>
            <a:lvl3pPr>
              <a:defRPr sz="3600">
                <a:latin typeface="Futura-Bold" pitchFamily="2" charset="0"/>
              </a:defRPr>
            </a:lvl3pPr>
            <a:lvl4pPr>
              <a:defRPr sz="3200">
                <a:latin typeface="Futura-Bold" pitchFamily="2" charset="0"/>
              </a:defRPr>
            </a:lvl4pPr>
            <a:lvl5pPr>
              <a:defRPr sz="3200">
                <a:latin typeface="Futura-Bold" pitchFamily="2" charset="0"/>
              </a:defRPr>
            </a:lvl5pPr>
          </a:lstStyle>
          <a:p>
            <a:pPr lvl="0"/>
            <a:r>
              <a:rPr lang="es-ES" dirty="0"/>
              <a:t>HAGA CLIC PARA MODIFICAR</a:t>
            </a:r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1"/>
          </p:nvPr>
        </p:nvSpPr>
        <p:spPr>
          <a:xfrm>
            <a:off x="838200" y="3441700"/>
            <a:ext cx="10217150" cy="2735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5428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s secundar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sp>
        <p:nvSpPr>
          <p:cNvPr id="9" name="Forma libre 8"/>
          <p:cNvSpPr/>
          <p:nvPr userDrawn="1"/>
        </p:nvSpPr>
        <p:spPr>
          <a:xfrm>
            <a:off x="0" y="758218"/>
            <a:ext cx="4282633" cy="470507"/>
          </a:xfrm>
          <a:custGeom>
            <a:avLst/>
            <a:gdLst>
              <a:gd name="connsiteX0" fmla="*/ 0 w 4104409"/>
              <a:gd name="connsiteY0" fmla="*/ 0 h 571500"/>
              <a:gd name="connsiteX1" fmla="*/ 4104409 w 4104409"/>
              <a:gd name="connsiteY1" fmla="*/ 0 h 571500"/>
              <a:gd name="connsiteX2" fmla="*/ 4104409 w 4104409"/>
              <a:gd name="connsiteY2" fmla="*/ 2687 h 571500"/>
              <a:gd name="connsiteX3" fmla="*/ 3774497 w 4104409"/>
              <a:gd name="connsiteY3" fmla="*/ 571500 h 571500"/>
              <a:gd name="connsiteX4" fmla="*/ 0 w 410440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409" h="571500">
                <a:moveTo>
                  <a:pt x="0" y="0"/>
                </a:moveTo>
                <a:lnTo>
                  <a:pt x="4104409" y="0"/>
                </a:lnTo>
                <a:lnTo>
                  <a:pt x="4104409" y="2687"/>
                </a:lnTo>
                <a:lnTo>
                  <a:pt x="3774497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Marcador de texto 11"/>
          <p:cNvSpPr>
            <a:spLocks noGrp="1"/>
          </p:cNvSpPr>
          <p:nvPr>
            <p:ph type="body" sz="quarter" idx="11"/>
          </p:nvPr>
        </p:nvSpPr>
        <p:spPr>
          <a:xfrm>
            <a:off x="987425" y="2418203"/>
            <a:ext cx="10217150" cy="2735263"/>
          </a:xfrm>
        </p:spPr>
        <p:txBody>
          <a:bodyPr>
            <a:normAutofit/>
          </a:bodyPr>
          <a:lstStyle>
            <a:lvl1pPr marL="285750" indent="-285750">
              <a:buFontTx/>
              <a:buBlip>
                <a:blip r:embed="rId3"/>
              </a:buBlip>
              <a:defRPr sz="1600" baseline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  <a:p>
            <a:pPr lvl="0"/>
            <a:endParaRPr lang="es-ES" dirty="0"/>
          </a:p>
          <a:p>
            <a:pPr lvl="0"/>
            <a:r>
              <a:rPr lang="es-ES" dirty="0"/>
              <a:t>Uso de viñetas:</a:t>
            </a:r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134313" y="394234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HAGA CLIC PARA 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4313" y="811479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MODIFICAR</a:t>
            </a:r>
          </a:p>
        </p:txBody>
      </p:sp>
    </p:spTree>
    <p:extLst>
      <p:ext uri="{BB962C8B-B14F-4D97-AF65-F5344CB8AC3E}">
        <p14:creationId xmlns:p14="http://schemas.microsoft.com/office/powerpoint/2010/main" val="2286455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ima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36356" y="1940011"/>
            <a:ext cx="2878956" cy="20566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3377629" y="1940011"/>
            <a:ext cx="2893135" cy="2056651"/>
          </a:xfrm>
        </p:spPr>
        <p:txBody>
          <a:bodyPr/>
          <a:lstStyle/>
          <a:p>
            <a:pPr lvl="0"/>
            <a:endParaRPr lang="es-ES" dirty="0"/>
          </a:p>
        </p:txBody>
      </p:sp>
      <p:sp>
        <p:nvSpPr>
          <p:cNvPr id="10" name="Marcador de contenido 3"/>
          <p:cNvSpPr>
            <a:spLocks noGrp="1"/>
          </p:cNvSpPr>
          <p:nvPr>
            <p:ph sz="half" idx="10"/>
          </p:nvPr>
        </p:nvSpPr>
        <p:spPr>
          <a:xfrm>
            <a:off x="336356" y="4136969"/>
            <a:ext cx="2878956" cy="205665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s-ES" dirty="0"/>
          </a:p>
        </p:txBody>
      </p:sp>
      <p:sp>
        <p:nvSpPr>
          <p:cNvPr id="11" name="Marcador de contenido 5"/>
          <p:cNvSpPr>
            <a:spLocks noGrp="1"/>
          </p:cNvSpPr>
          <p:nvPr>
            <p:ph sz="quarter" idx="11"/>
          </p:nvPr>
        </p:nvSpPr>
        <p:spPr>
          <a:xfrm>
            <a:off x="3377629" y="4136969"/>
            <a:ext cx="2893135" cy="2056651"/>
          </a:xfrm>
        </p:spPr>
        <p:txBody>
          <a:bodyPr/>
          <a:lstStyle/>
          <a:p>
            <a:pPr lvl="0"/>
            <a:endParaRPr lang="es-ES" dirty="0"/>
          </a:p>
        </p:txBody>
      </p:sp>
      <p:sp>
        <p:nvSpPr>
          <p:cNvPr id="17" name="Forma libre 16"/>
          <p:cNvSpPr/>
          <p:nvPr userDrawn="1"/>
        </p:nvSpPr>
        <p:spPr>
          <a:xfrm>
            <a:off x="0" y="758218"/>
            <a:ext cx="4282633" cy="470507"/>
          </a:xfrm>
          <a:custGeom>
            <a:avLst/>
            <a:gdLst>
              <a:gd name="connsiteX0" fmla="*/ 0 w 4104409"/>
              <a:gd name="connsiteY0" fmla="*/ 0 h 571500"/>
              <a:gd name="connsiteX1" fmla="*/ 4104409 w 4104409"/>
              <a:gd name="connsiteY1" fmla="*/ 0 h 571500"/>
              <a:gd name="connsiteX2" fmla="*/ 4104409 w 4104409"/>
              <a:gd name="connsiteY2" fmla="*/ 2687 h 571500"/>
              <a:gd name="connsiteX3" fmla="*/ 3774497 w 4104409"/>
              <a:gd name="connsiteY3" fmla="*/ 571500 h 571500"/>
              <a:gd name="connsiteX4" fmla="*/ 0 w 410440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409" h="571500">
                <a:moveTo>
                  <a:pt x="0" y="0"/>
                </a:moveTo>
                <a:lnTo>
                  <a:pt x="4104409" y="0"/>
                </a:lnTo>
                <a:lnTo>
                  <a:pt x="4104409" y="2687"/>
                </a:lnTo>
                <a:lnTo>
                  <a:pt x="3774497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134313" y="394234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HAGA CLIC PARA </a:t>
            </a:r>
          </a:p>
        </p:txBody>
      </p:sp>
      <p:sp>
        <p:nvSpPr>
          <p:cNvPr id="19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4313" y="811479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MODIFICAR</a:t>
            </a:r>
          </a:p>
        </p:txBody>
      </p:sp>
      <p:sp>
        <p:nvSpPr>
          <p:cNvPr id="20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6719298" y="1940012"/>
            <a:ext cx="4336051" cy="423695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6065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sp>
        <p:nvSpPr>
          <p:cNvPr id="10" name="Rectángulo 9"/>
          <p:cNvSpPr/>
          <p:nvPr userDrawn="1"/>
        </p:nvSpPr>
        <p:spPr>
          <a:xfrm>
            <a:off x="1330592" y="3023683"/>
            <a:ext cx="2558142" cy="2558142"/>
          </a:xfrm>
          <a:prstGeom prst="rect">
            <a:avLst/>
          </a:prstGeom>
          <a:solidFill>
            <a:srgbClr val="EA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 userDrawn="1"/>
        </p:nvSpPr>
        <p:spPr>
          <a:xfrm>
            <a:off x="4098472" y="3023683"/>
            <a:ext cx="2558142" cy="255814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 userDrawn="1"/>
        </p:nvSpPr>
        <p:spPr>
          <a:xfrm>
            <a:off x="6866352" y="3023683"/>
            <a:ext cx="2558142" cy="2558142"/>
          </a:xfrm>
          <a:prstGeom prst="rect">
            <a:avLst/>
          </a:prstGeom>
          <a:solidFill>
            <a:srgbClr val="EA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 userDrawn="1"/>
        </p:nvSpPr>
        <p:spPr>
          <a:xfrm>
            <a:off x="1330592" y="5682342"/>
            <a:ext cx="2558142" cy="160739"/>
          </a:xfrm>
          <a:prstGeom prst="rect">
            <a:avLst/>
          </a:prstGeom>
          <a:solidFill>
            <a:srgbClr val="EA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 userDrawn="1"/>
        </p:nvSpPr>
        <p:spPr>
          <a:xfrm>
            <a:off x="4111893" y="5682342"/>
            <a:ext cx="2558142" cy="160739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/>
          <p:cNvSpPr/>
          <p:nvPr userDrawn="1"/>
        </p:nvSpPr>
        <p:spPr>
          <a:xfrm>
            <a:off x="6866352" y="5682342"/>
            <a:ext cx="2558142" cy="160739"/>
          </a:xfrm>
          <a:prstGeom prst="rect">
            <a:avLst/>
          </a:prstGeom>
          <a:solidFill>
            <a:srgbClr val="EA56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orma libre 18"/>
          <p:cNvSpPr/>
          <p:nvPr userDrawn="1"/>
        </p:nvSpPr>
        <p:spPr>
          <a:xfrm>
            <a:off x="0" y="758218"/>
            <a:ext cx="4282633" cy="470507"/>
          </a:xfrm>
          <a:custGeom>
            <a:avLst/>
            <a:gdLst>
              <a:gd name="connsiteX0" fmla="*/ 0 w 4104409"/>
              <a:gd name="connsiteY0" fmla="*/ 0 h 571500"/>
              <a:gd name="connsiteX1" fmla="*/ 4104409 w 4104409"/>
              <a:gd name="connsiteY1" fmla="*/ 0 h 571500"/>
              <a:gd name="connsiteX2" fmla="*/ 4104409 w 4104409"/>
              <a:gd name="connsiteY2" fmla="*/ 2687 h 571500"/>
              <a:gd name="connsiteX3" fmla="*/ 3774497 w 4104409"/>
              <a:gd name="connsiteY3" fmla="*/ 571500 h 571500"/>
              <a:gd name="connsiteX4" fmla="*/ 0 w 410440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409" h="571500">
                <a:moveTo>
                  <a:pt x="0" y="0"/>
                </a:moveTo>
                <a:lnTo>
                  <a:pt x="4104409" y="0"/>
                </a:lnTo>
                <a:lnTo>
                  <a:pt x="4104409" y="2687"/>
                </a:lnTo>
                <a:lnTo>
                  <a:pt x="3774497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134313" y="394234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HAGA CLIC PARA </a:t>
            </a:r>
          </a:p>
        </p:txBody>
      </p:sp>
      <p:sp>
        <p:nvSpPr>
          <p:cNvPr id="21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4313" y="811479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MODIFICAR</a:t>
            </a:r>
          </a:p>
        </p:txBody>
      </p:sp>
      <p:sp>
        <p:nvSpPr>
          <p:cNvPr id="23" name="Marcador de texto 11"/>
          <p:cNvSpPr>
            <a:spLocks noGrp="1"/>
          </p:cNvSpPr>
          <p:nvPr>
            <p:ph type="body" sz="quarter" idx="11"/>
          </p:nvPr>
        </p:nvSpPr>
        <p:spPr>
          <a:xfrm>
            <a:off x="745733" y="1743638"/>
            <a:ext cx="9692811" cy="107148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26" name="Marcador de texto 11"/>
          <p:cNvSpPr>
            <a:spLocks noGrp="1"/>
          </p:cNvSpPr>
          <p:nvPr>
            <p:ph type="body" sz="quarter" idx="14"/>
          </p:nvPr>
        </p:nvSpPr>
        <p:spPr>
          <a:xfrm>
            <a:off x="1504309" y="3229338"/>
            <a:ext cx="2256033" cy="1071481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27" name="Marcador de texto 11"/>
          <p:cNvSpPr>
            <a:spLocks noGrp="1"/>
          </p:cNvSpPr>
          <p:nvPr>
            <p:ph type="body" sz="quarter" idx="15"/>
          </p:nvPr>
        </p:nvSpPr>
        <p:spPr>
          <a:xfrm>
            <a:off x="4262947" y="3229338"/>
            <a:ext cx="2256033" cy="1071481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28" name="Marcador de texto 11"/>
          <p:cNvSpPr>
            <a:spLocks noGrp="1"/>
          </p:cNvSpPr>
          <p:nvPr>
            <p:ph type="body" sz="quarter" idx="16"/>
          </p:nvPr>
        </p:nvSpPr>
        <p:spPr>
          <a:xfrm>
            <a:off x="7017406" y="3266554"/>
            <a:ext cx="2256033" cy="1071481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Futura Std Light" panose="020B0402020204020303" pitchFamily="34" charset="0"/>
              </a:defRPr>
            </a:lvl1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6076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sp>
        <p:nvSpPr>
          <p:cNvPr id="24" name="Forma libre 23"/>
          <p:cNvSpPr/>
          <p:nvPr userDrawn="1"/>
        </p:nvSpPr>
        <p:spPr>
          <a:xfrm>
            <a:off x="0" y="758218"/>
            <a:ext cx="4282633" cy="470507"/>
          </a:xfrm>
          <a:custGeom>
            <a:avLst/>
            <a:gdLst>
              <a:gd name="connsiteX0" fmla="*/ 0 w 4104409"/>
              <a:gd name="connsiteY0" fmla="*/ 0 h 571500"/>
              <a:gd name="connsiteX1" fmla="*/ 4104409 w 4104409"/>
              <a:gd name="connsiteY1" fmla="*/ 0 h 571500"/>
              <a:gd name="connsiteX2" fmla="*/ 4104409 w 4104409"/>
              <a:gd name="connsiteY2" fmla="*/ 2687 h 571500"/>
              <a:gd name="connsiteX3" fmla="*/ 3774497 w 4104409"/>
              <a:gd name="connsiteY3" fmla="*/ 571500 h 571500"/>
              <a:gd name="connsiteX4" fmla="*/ 0 w 4104409"/>
              <a:gd name="connsiteY4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4409" h="571500">
                <a:moveTo>
                  <a:pt x="0" y="0"/>
                </a:moveTo>
                <a:lnTo>
                  <a:pt x="4104409" y="0"/>
                </a:lnTo>
                <a:lnTo>
                  <a:pt x="4104409" y="2687"/>
                </a:lnTo>
                <a:lnTo>
                  <a:pt x="3774497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Marcador de texto 17"/>
          <p:cNvSpPr>
            <a:spLocks noGrp="1"/>
          </p:cNvSpPr>
          <p:nvPr>
            <p:ph type="body" sz="quarter" idx="12" hasCustomPrompt="1"/>
          </p:nvPr>
        </p:nvSpPr>
        <p:spPr>
          <a:xfrm>
            <a:off x="134313" y="394234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HAGA CLIC PARA </a:t>
            </a:r>
          </a:p>
        </p:txBody>
      </p:sp>
      <p:sp>
        <p:nvSpPr>
          <p:cNvPr id="26" name="Marcador de texto 17"/>
          <p:cNvSpPr>
            <a:spLocks noGrp="1"/>
          </p:cNvSpPr>
          <p:nvPr>
            <p:ph type="body" sz="quarter" idx="13" hasCustomPrompt="1"/>
          </p:nvPr>
        </p:nvSpPr>
        <p:spPr>
          <a:xfrm>
            <a:off x="134313" y="811479"/>
            <a:ext cx="3358900" cy="36398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Futura Std Book" panose="020B0502020204020303" pitchFamily="34" charset="0"/>
              </a:defRPr>
            </a:lvl1pPr>
          </a:lstStyle>
          <a:p>
            <a:pPr lvl="0"/>
            <a:r>
              <a:rPr lang="es-ES" dirty="0"/>
              <a:t>MODIFICAR</a:t>
            </a:r>
          </a:p>
        </p:txBody>
      </p:sp>
    </p:spTree>
    <p:extLst>
      <p:ext uri="{BB962C8B-B14F-4D97-AF65-F5344CB8AC3E}">
        <p14:creationId xmlns:p14="http://schemas.microsoft.com/office/powerpoint/2010/main" val="2859735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95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05" y="596848"/>
            <a:ext cx="2671529" cy="2553309"/>
          </a:xfrm>
          <a:prstGeom prst="rect">
            <a:avLst/>
          </a:prstGeom>
        </p:spPr>
      </p:pic>
      <p:sp>
        <p:nvSpPr>
          <p:cNvPr id="9" name="CuadroTexto 8"/>
          <p:cNvSpPr txBox="1"/>
          <p:nvPr userDrawn="1"/>
        </p:nvSpPr>
        <p:spPr>
          <a:xfrm>
            <a:off x="3457933" y="3818974"/>
            <a:ext cx="4641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PBX: 8931100</a:t>
            </a:r>
          </a:p>
          <a:p>
            <a:pPr algn="ctr"/>
            <a:r>
              <a:rPr lang="es-419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Calle 10a No. 13b 02</a:t>
            </a:r>
          </a:p>
          <a:p>
            <a:pPr algn="ctr"/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Parque Industrial Montana</a:t>
            </a:r>
          </a:p>
          <a:p>
            <a:pPr algn="ctr"/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Manzana C - Bodega 6</a:t>
            </a:r>
          </a:p>
          <a:p>
            <a:pPr algn="ctr"/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Mosquera Cundinamarca</a:t>
            </a:r>
          </a:p>
          <a:p>
            <a:pPr algn="ctr"/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Futura Std Light" panose="020B0402020204020303" pitchFamily="34" charset="0"/>
              </a:rPr>
              <a:t>Colombia</a:t>
            </a:r>
          </a:p>
        </p:txBody>
      </p:sp>
    </p:spTree>
    <p:extLst>
      <p:ext uri="{BB962C8B-B14F-4D97-AF65-F5344CB8AC3E}">
        <p14:creationId xmlns:p14="http://schemas.microsoft.com/office/powerpoint/2010/main" val="3076429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B6DD8-056E-42BA-B13A-2AA2EEA1849E}" type="datetimeFigureOut">
              <a:rPr lang="es-ES" smtClean="0"/>
              <a:t>25/04/2023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C73D8-CE94-4624-ACD8-FC44EDC77E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350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380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>
          <a:xfrm>
            <a:off x="272859" y="783770"/>
            <a:ext cx="3358900" cy="363984"/>
          </a:xfrm>
        </p:spPr>
        <p:txBody>
          <a:bodyPr>
            <a:noAutofit/>
          </a:bodyPr>
          <a:lstStyle/>
          <a:p>
            <a:r>
              <a:rPr lang="es-ES" sz="3200" dirty="0">
                <a:latin typeface="Century Gothic" panose="020B0502020202020204" pitchFamily="34" charset="0"/>
              </a:rPr>
              <a:t>ALUICA S.A.S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815006" y="1576526"/>
            <a:ext cx="9692811" cy="1071481"/>
          </a:xfrm>
        </p:spPr>
        <p:txBody>
          <a:bodyPr>
            <a:noAutofit/>
          </a:bodyPr>
          <a:lstStyle/>
          <a:p>
            <a:pPr algn="just"/>
            <a:r>
              <a:rPr lang="es-ES" sz="1800" dirty="0">
                <a:latin typeface="Century Gothic" panose="020B0502020202020204" pitchFamily="34" charset="0"/>
              </a:rPr>
              <a:t>ALUICA S.A.S es una empresa fabricante de perfiles en aluminio con más de 40 años en el mercado, en los últimos 11 años, la compañía se dedica a brindarle soluciones industriales a los clientes, desarrollando perfiles exclusivos orientados a satisfacer las necesidades de cada proyecto.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Marcador de texto 1"/>
          <p:cNvSpPr>
            <a:spLocks noGrp="1"/>
          </p:cNvSpPr>
          <p:nvPr>
            <p:ph type="body" sz="quarter" idx="12"/>
          </p:nvPr>
        </p:nvSpPr>
        <p:spPr>
          <a:xfrm>
            <a:off x="0" y="374447"/>
            <a:ext cx="7554960" cy="363984"/>
          </a:xfrm>
        </p:spPr>
        <p:txBody>
          <a:bodyPr>
            <a:no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PROYECTO DE INNOVACIÓN</a:t>
            </a:r>
          </a:p>
        </p:txBody>
      </p:sp>
      <p:sp>
        <p:nvSpPr>
          <p:cNvPr id="9" name="Marcador de texto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92" y="2854037"/>
            <a:ext cx="8238044" cy="33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6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"/>
            <a:ext cx="12192000" cy="6859523"/>
          </a:xfrm>
          <a:prstGeom prst="rect">
            <a:avLst/>
          </a:prstGeom>
        </p:spPr>
      </p:pic>
      <p:pic>
        <p:nvPicPr>
          <p:cNvPr id="9" name="CORPORATIVO ALUICA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4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978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62</Words>
  <Application>Microsoft Office PowerPoint</Application>
  <PresentationFormat>Panorámica</PresentationFormat>
  <Paragraphs>3</Paragraphs>
  <Slides>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Century Gothic</vt:lpstr>
      <vt:lpstr>Futura Std Book</vt:lpstr>
      <vt:lpstr>Futura Std Light</vt:lpstr>
      <vt:lpstr>Futura-Bold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Mercadeo Aluica</dc:creator>
  <cp:lastModifiedBy>Juan Sebastian Castro</cp:lastModifiedBy>
  <cp:revision>27</cp:revision>
  <dcterms:created xsi:type="dcterms:W3CDTF">2020-07-03T19:39:09Z</dcterms:created>
  <dcterms:modified xsi:type="dcterms:W3CDTF">2023-04-26T01:46:55Z</dcterms:modified>
</cp:coreProperties>
</file>